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0" r:id="rId2"/>
    <p:sldId id="257" r:id="rId3"/>
    <p:sldId id="262" r:id="rId4"/>
    <p:sldId id="264" r:id="rId5"/>
    <p:sldId id="265" r:id="rId6"/>
    <p:sldId id="266" r:id="rId7"/>
    <p:sldId id="267" r:id="rId8"/>
    <p:sldId id="272" r:id="rId9"/>
    <p:sldId id="268" r:id="rId10"/>
    <p:sldId id="269" r:id="rId11"/>
    <p:sldId id="259" r:id="rId12"/>
    <p:sldId id="258" r:id="rId13"/>
    <p:sldId id="270" r:id="rId14"/>
    <p:sldId id="274" r:id="rId15"/>
    <p:sldId id="275" r:id="rId16"/>
    <p:sldId id="276" r:id="rId17"/>
    <p:sldId id="277" r:id="rId18"/>
    <p:sldId id="279" r:id="rId19"/>
    <p:sldId id="27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CD798F-0568-450E-948E-EE42692A652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12920-CF15-460F-B3D7-A0DA998CB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078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Total Relationship Marketing logo and wording.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Total Relationship Marketing logo and wording.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D4871-793A-8FE8-0680-98FEC34FF4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77B15B-B05F-94DA-C532-C77CC2BA72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7A976-1576-CE62-24BA-94DF7A37C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7F26-0CCE-4998-8454-50636974E83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1C9B1-430F-44A2-0DDF-5C5F94935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78E72-ED03-C38D-494B-A5AA94684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BADC1-E4F1-4896-A2A5-9E8ABB0AD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003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769C7-98CA-75A3-91DF-83E064756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E18E0-54AE-2F01-897B-F2EB1C2B4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89275-4301-9A80-2878-F6E692423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7F26-0CCE-4998-8454-50636974E83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A489C-2BA6-9E87-29DF-90F83E0F2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0BEBC-D1CB-438E-5882-07B183DC4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BADC1-E4F1-4896-A2A5-9E8ABB0AD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323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95AFC-784A-FD84-F1FF-4D6CE1D5B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9C103-50C8-CE4B-F042-5781C48BB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1E73E-CB5D-CE29-D3D6-F5B6A7EF5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7F26-0CCE-4998-8454-50636974E83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AF866A-F93F-978A-CF97-AAD5B08EA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F7D8E-9CAE-04E1-175A-B1AD4118F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BADC1-E4F1-4896-A2A5-9E8ABB0AD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15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0CA97-9F9C-FDDE-0F9C-C363B11AC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54B19-9D40-FA1C-8666-34DC067446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FB200A-E595-2FD0-5CA8-D5178912E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69A27E-A93A-76E7-6C0A-A2435D027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7F26-0CCE-4998-8454-50636974E83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CE2BA2-59F0-EDBC-EE4B-073E8E621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73733A-3C17-6F1D-0CA8-F13760567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BADC1-E4F1-4896-A2A5-9E8ABB0AD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510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4DA92-0641-F49F-DE91-88315FD5B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7026B6-81C5-2718-7DC1-58163BA3C0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76F03E-7F03-FD1F-0A04-A254796347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F2D04F-9591-17FC-40D3-4D9350E84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9F76E0-12FF-6C14-FB7D-887D10B401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1F588F-FFC6-7FA6-3351-C9FF317E9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7F26-0CCE-4998-8454-50636974E83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F5EDEA-1EC6-CAE5-34AD-622271F68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FEFB45-73C4-64CE-6612-983D98CBE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BADC1-E4F1-4896-A2A5-9E8ABB0AD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72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36D3D-2973-D728-48E6-47D3BDC9B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DEB78A-A265-D96B-0D47-2C95C4FF4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7F26-0CCE-4998-8454-50636974E83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80087F-6E2F-2D23-A9E8-572AA8481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31E538-7F02-2AAD-9251-B374730DA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BADC1-E4F1-4896-A2A5-9E8ABB0AD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48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09BCED-4069-96A7-A226-1C34BA4C0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7F26-0CCE-4998-8454-50636974E83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790F2F-5784-7D55-56FC-1842B18BA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E3ABAC-2CE5-4B8E-CDA0-F4A0A5823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BADC1-E4F1-4896-A2A5-9E8ABB0AD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845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9722E-1668-33D2-B909-8B1EB86F4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205E4-3055-8445-D8C0-02F72066D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E8E017-10B3-971E-6FEF-5A54E53B4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A517B8-A208-D677-DC8F-C63841DA7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7F26-0CCE-4998-8454-50636974E83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66BF5D-C47C-DBB8-0B4F-0181AFFDB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3F3EBE-48F1-C209-B3F9-FA7A40878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BADC1-E4F1-4896-A2A5-9E8ABB0AD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79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C194D-F3B9-999B-3E4B-89AEE1816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473956-D066-E22D-C7CD-799099CB0C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C0D3D-1368-773B-BF0A-88D339E01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FD3146-9459-98D8-2B43-720E12407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7F26-0CCE-4998-8454-50636974E83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0346A3-6386-BDC5-6A81-1EA949681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4FE62B-5724-D6E6-2E04-3217D5BF5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BADC1-E4F1-4896-A2A5-9E8ABB0AD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163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D037B-F856-DDE6-A047-C8C1447F6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965277-8A2E-3D76-A1A8-7E43F5B28C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1579CF-3E7E-8BB5-5471-C5AF934B7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7F26-0CCE-4998-8454-50636974E83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55C57-66A0-A772-CD39-49AEDD746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C52A4-4EA3-B1C6-5865-7C9A3FDA8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BADC1-E4F1-4896-A2A5-9E8ABB0AD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14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BD6A04-0CB4-6F79-4ACE-D6763ECCF3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2806DC-33E5-0C06-D3AB-3CC945FDA0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4B944-4EFE-5ACE-4F16-A950E516B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7F26-0CCE-4998-8454-50636974E83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89E47-256A-10E8-472B-AE7400A7D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513CE-0DFE-0E49-DC85-5C86CB800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BADC1-E4F1-4896-A2A5-9E8ABB0AD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047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102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2BF796-6351-CC3B-BF8E-1A8935CFE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4C4630-2390-E592-62FE-E291773F0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3FCE2-CEDF-3EF4-FD35-86E27D1C66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FC7F26-0CCE-4998-8454-50636974E83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2D3E5-F0CE-C192-F867-869DA403FC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4C18D-2F50-F23D-24EF-5BC03C2394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EBADC1-E4F1-4896-A2A5-9E8ABB0AD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599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-left-rail">
            <a:extLst>
              <a:ext uri="{FF2B5EF4-FFF2-40B4-BE49-F238E27FC236}">
                <a16:creationId xmlns:a16="http://schemas.microsoft.com/office/drawing/2014/main" id="{383BC013-8F8F-4471-ADC2-F8E2E368B1A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90500" cy="6858000"/>
          </a:xfrm>
          <a:prstGeom prst="rect">
            <a:avLst/>
          </a:prstGeom>
          <a:solidFill>
            <a:srgbClr val="59822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preview-label-A">
            <a:extLst>
              <a:ext uri="{FF2B5EF4-FFF2-40B4-BE49-F238E27FC236}">
                <a16:creationId xmlns:a16="http://schemas.microsoft.com/office/drawing/2014/main" id="{B21F6729-18E6-4EB9-8D8B-8A7C83154BE9}"/>
              </a:ext>
            </a:extLst>
          </p:cNvPr>
          <p:cNvSpPr>
            <a:spLocks noGrp="1"/>
          </p:cNvSpPr>
          <p:nvPr/>
        </p:nvSpPr>
        <p:spPr>
          <a:xfrm>
            <a:off x="704850" y="4362450"/>
            <a:ext cx="238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800" b="1" i="0">
                <a:solidFill>
                  <a:srgbClr val="59822F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59822F"/>
                </a:solidFill>
                <a:latin typeface="Aptos"/>
                <a:ea typeface="Aptos"/>
                <a:cs typeface="Aptos"/>
              </a:rPr>
              <a:t>PREVIEW</a:t>
            </a:r>
          </a:p>
        </p:txBody>
      </p:sp>
      <p:sp>
        <p:nvSpPr>
          <p:cNvPr id="3" name="a-title-line-1">
            <a:extLst>
              <a:ext uri="{FF2B5EF4-FFF2-40B4-BE49-F238E27FC236}">
                <a16:creationId xmlns:a16="http://schemas.microsoft.com/office/drawing/2014/main" id="{ACBFA6A9-9152-4565-A062-336C389739DA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858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4350" b="1" i="0">
                <a:solidFill>
                  <a:srgbClr val="1F2933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1F2933"/>
                </a:solidFill>
                <a:latin typeface="Aptos Display"/>
                <a:ea typeface="Aptos Display"/>
                <a:cs typeface="Aptos Display"/>
              </a:rPr>
              <a:t>TOTAL RELATIONSHIP</a:t>
            </a:r>
          </a:p>
        </p:txBody>
      </p:sp>
      <p:sp>
        <p:nvSpPr>
          <p:cNvPr id="4" name="a-title-line-2">
            <a:extLst>
              <a:ext uri="{FF2B5EF4-FFF2-40B4-BE49-F238E27FC236}">
                <a16:creationId xmlns:a16="http://schemas.microsoft.com/office/drawing/2014/main" id="{EE0BEF4A-92AA-4FF3-949B-F05303CDD94A}"/>
              </a:ext>
            </a:extLst>
          </p:cNvPr>
          <p:cNvSpPr>
            <a:spLocks noGrp="1"/>
          </p:cNvSpPr>
          <p:nvPr/>
        </p:nvSpPr>
        <p:spPr>
          <a:xfrm>
            <a:off x="685800" y="2171700"/>
            <a:ext cx="59055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4350" b="1" i="0">
                <a:solidFill>
                  <a:srgbClr val="59822F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59822F"/>
                </a:solidFill>
                <a:latin typeface="Aptos Display"/>
                <a:ea typeface="Aptos Display"/>
                <a:cs typeface="Aptos Display"/>
              </a:rPr>
              <a:t>MARKETING</a:t>
            </a:r>
          </a:p>
        </p:txBody>
      </p:sp>
      <p:sp>
        <p:nvSpPr>
          <p:cNvPr id="5" name="a-tagline">
            <a:extLst>
              <a:ext uri="{FF2B5EF4-FFF2-40B4-BE49-F238E27FC236}">
                <a16:creationId xmlns:a16="http://schemas.microsoft.com/office/drawing/2014/main" id="{35A446EE-0138-4FC8-A355-0DF66DE1B3B0}"/>
              </a:ext>
            </a:extLst>
          </p:cNvPr>
          <p:cNvSpPr>
            <a:spLocks noGrp="1"/>
          </p:cNvSpPr>
          <p:nvPr/>
        </p:nvSpPr>
        <p:spPr>
          <a:xfrm>
            <a:off x="704850" y="3105150"/>
            <a:ext cx="6381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buNone/>
              <a:defRPr sz="2100" b="0" i="0">
                <a:solidFill>
                  <a:srgbClr val="4874C7"/>
                </a:solidFill>
                <a:latin typeface="Aptos"/>
                <a:ea typeface="Aptos"/>
                <a:cs typeface="Aptos"/>
              </a:defRPr>
            </a:pPr>
            <a:r>
              <a:rPr sz="2100" b="0" i="0">
                <a:solidFill>
                  <a:srgbClr val="4874C7"/>
                </a:solidFill>
                <a:latin typeface="Aptos"/>
                <a:ea typeface="Aptos"/>
                <a:cs typeface="Aptos"/>
              </a:rPr>
              <a:t>Turning “Six Degrees of Separation into One”</a:t>
            </a:r>
          </a:p>
        </p:txBody>
      </p:sp>
      <p:sp>
        <p:nvSpPr>
          <p:cNvPr id="6" name="a-red-accent">
            <a:extLst>
              <a:ext uri="{FF2B5EF4-FFF2-40B4-BE49-F238E27FC236}">
                <a16:creationId xmlns:a16="http://schemas.microsoft.com/office/drawing/2014/main" id="{54D53D15-077E-4BB2-AAAE-76960D35F7AD}"/>
              </a:ext>
            </a:extLst>
          </p:cNvPr>
          <p:cNvSpPr>
            <a:spLocks noGrp="1"/>
          </p:cNvSpPr>
          <p:nvPr/>
        </p:nvSpPr>
        <p:spPr>
          <a:xfrm>
            <a:off x="704850" y="4057650"/>
            <a:ext cx="914400" cy="66675"/>
          </a:xfrm>
          <a:prstGeom prst="rect">
            <a:avLst/>
          </a:prstGeom>
          <a:solidFill>
            <a:srgbClr val="F6000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a-green-accent">
            <a:extLst>
              <a:ext uri="{FF2B5EF4-FFF2-40B4-BE49-F238E27FC236}">
                <a16:creationId xmlns:a16="http://schemas.microsoft.com/office/drawing/2014/main" id="{A078CDAF-C455-4514-A658-E3DFDF83B1A9}"/>
              </a:ext>
            </a:extLst>
          </p:cNvPr>
          <p:cNvSpPr>
            <a:spLocks noGrp="1"/>
          </p:cNvSpPr>
          <p:nvPr/>
        </p:nvSpPr>
        <p:spPr>
          <a:xfrm>
            <a:off x="1676400" y="4057650"/>
            <a:ext cx="1371600" cy="66675"/>
          </a:xfrm>
          <a:prstGeom prst="rect">
            <a:avLst/>
          </a:prstGeom>
          <a:solidFill>
            <a:srgbClr val="59822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a-blue-accent">
            <a:extLst>
              <a:ext uri="{FF2B5EF4-FFF2-40B4-BE49-F238E27FC236}">
                <a16:creationId xmlns:a16="http://schemas.microsoft.com/office/drawing/2014/main" id="{BA26C4D7-96BD-4B3B-9405-782796B42087}"/>
              </a:ext>
            </a:extLst>
          </p:cNvPr>
          <p:cNvSpPr>
            <a:spLocks noGrp="1"/>
          </p:cNvSpPr>
          <p:nvPr/>
        </p:nvSpPr>
        <p:spPr>
          <a:xfrm>
            <a:off x="3105150" y="4057650"/>
            <a:ext cx="914400" cy="66675"/>
          </a:xfrm>
          <a:prstGeom prst="rect">
            <a:avLst/>
          </a:prstGeom>
          <a:solidFill>
            <a:srgbClr val="4874C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a-logo-panel">
            <a:extLst>
              <a:ext uri="{FF2B5EF4-FFF2-40B4-BE49-F238E27FC236}">
                <a16:creationId xmlns:a16="http://schemas.microsoft.com/office/drawing/2014/main" id="{95C28950-793E-498E-9F13-8D1EAEE2EF49}"/>
              </a:ext>
            </a:extLst>
          </p:cNvPr>
          <p:cNvSpPr>
            <a:spLocks noGrp="1"/>
          </p:cNvSpPr>
          <p:nvPr/>
        </p:nvSpPr>
        <p:spPr>
          <a:xfrm>
            <a:off x="7880350" y="400050"/>
            <a:ext cx="3829050" cy="5791200"/>
          </a:xfrm>
          <a:prstGeom prst="roundRect">
            <a:avLst>
              <a:gd name="adj" fmla="val 4242"/>
            </a:avLst>
          </a:prstGeom>
          <a:solidFill>
            <a:srgbClr val="FFFEFA"/>
          </a:solidFill>
          <a:ln w="9525">
            <a:solidFill>
              <a:srgbClr val="D9DE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476427" y="1162613"/>
            <a:ext cx="2763895" cy="3098237"/>
          </a:xfrm>
          <a:prstGeom prst="rect">
            <a:avLst/>
          </a:prstGeom>
        </p:spPr>
      </p:pic>
      <p:sp>
        <p:nvSpPr>
          <p:cNvPr id="11" name="a-logo-caption">
            <a:extLst>
              <a:ext uri="{FF2B5EF4-FFF2-40B4-BE49-F238E27FC236}">
                <a16:creationId xmlns:a16="http://schemas.microsoft.com/office/drawing/2014/main" id="{217AE8DD-A244-4DDD-BCA2-17ECDAC37867}"/>
              </a:ext>
            </a:extLst>
          </p:cNvPr>
          <p:cNvSpPr>
            <a:spLocks noGrp="1"/>
          </p:cNvSpPr>
          <p:nvPr/>
        </p:nvSpPr>
        <p:spPr>
          <a:xfrm>
            <a:off x="8591550" y="4686300"/>
            <a:ext cx="2533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125" b="1" i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COACHING  •  LINKS  •  REFERRALS</a:t>
            </a:r>
          </a:p>
        </p:txBody>
      </p:sp>
      <p:sp>
        <p:nvSpPr>
          <p:cNvPr id="12" name="footer-light">
            <a:extLst>
              <a:ext uri="{FF2B5EF4-FFF2-40B4-BE49-F238E27FC236}">
                <a16:creationId xmlns:a16="http://schemas.microsoft.com/office/drawing/2014/main" id="{E04879D3-2C50-4896-9016-2C8245030FC0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66675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1" i="0">
                <a:solidFill>
                  <a:srgbClr val="6D777D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6D777D"/>
                </a:solidFill>
                <a:latin typeface="Aptos"/>
                <a:ea typeface="Aptos"/>
                <a:cs typeface="Aptos"/>
              </a:rPr>
              <a:t>TOTAL RELATIONSHIP MARKETING  •  PREVIEW  •  01 / 12</a:t>
            </a:r>
          </a:p>
        </p:txBody>
      </p:sp>
      <p:sp>
        <p:nvSpPr>
          <p:cNvPr id="13" name="a-footer-bar-blue">
            <a:extLst>
              <a:ext uri="{FF2B5EF4-FFF2-40B4-BE49-F238E27FC236}">
                <a16:creationId xmlns:a16="http://schemas.microsoft.com/office/drawing/2014/main" id="{D0EF5766-B16F-4D1D-B401-0773D6443382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4064000" cy="114300"/>
          </a:xfrm>
          <a:prstGeom prst="rect">
            <a:avLst/>
          </a:prstGeom>
          <a:solidFill>
            <a:srgbClr val="4874C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a-footer-bar-green">
            <a:extLst>
              <a:ext uri="{FF2B5EF4-FFF2-40B4-BE49-F238E27FC236}">
                <a16:creationId xmlns:a16="http://schemas.microsoft.com/office/drawing/2014/main" id="{DD9B0BDF-2067-4B09-9CA9-A3761112F9B5}"/>
              </a:ext>
            </a:extLst>
          </p:cNvPr>
          <p:cNvSpPr>
            <a:spLocks noGrp="1"/>
          </p:cNvSpPr>
          <p:nvPr/>
        </p:nvSpPr>
        <p:spPr>
          <a:xfrm>
            <a:off x="4064000" y="6743700"/>
            <a:ext cx="4064000" cy="114300"/>
          </a:xfrm>
          <a:prstGeom prst="rect">
            <a:avLst/>
          </a:prstGeom>
          <a:solidFill>
            <a:srgbClr val="59822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a-footer-bar-red">
            <a:extLst>
              <a:ext uri="{FF2B5EF4-FFF2-40B4-BE49-F238E27FC236}">
                <a16:creationId xmlns:a16="http://schemas.microsoft.com/office/drawing/2014/main" id="{00EF8FE5-18D5-444A-9D4A-3EA4CA07E687}"/>
              </a:ext>
            </a:extLst>
          </p:cNvPr>
          <p:cNvSpPr>
            <a:spLocks noGrp="1"/>
          </p:cNvSpPr>
          <p:nvPr/>
        </p:nvSpPr>
        <p:spPr>
          <a:xfrm>
            <a:off x="8128000" y="6743700"/>
            <a:ext cx="4064000" cy="114300"/>
          </a:xfrm>
          <a:prstGeom prst="rect">
            <a:avLst/>
          </a:prstGeom>
          <a:solidFill>
            <a:srgbClr val="F6000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73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2-top-rule">
            <a:extLst>
              <a:ext uri="{FF2B5EF4-FFF2-40B4-BE49-F238E27FC236}">
                <a16:creationId xmlns:a16="http://schemas.microsoft.com/office/drawing/2014/main" id="{8D19BC2C-A815-4AA4-9F5F-C549B7A9201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9822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preview-label-A">
            <a:extLst>
              <a:ext uri="{FF2B5EF4-FFF2-40B4-BE49-F238E27FC236}">
                <a16:creationId xmlns:a16="http://schemas.microsoft.com/office/drawing/2014/main" id="{24DEDF1B-C742-492B-9AC7-2631CF719188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00" b="1" i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66727A"/>
                </a:solidFill>
                <a:latin typeface="Aptos"/>
                <a:ea typeface="Aptos"/>
                <a:cs typeface="Aptos"/>
              </a:rPr>
              <a:t>TOTAL RELATIONSHIP MARKETING  •  PREVIEW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72750" y="289898"/>
            <a:ext cx="876300" cy="982304"/>
          </a:xfrm>
          <a:prstGeom prst="rect">
            <a:avLst/>
          </a:prstGeom>
        </p:spPr>
      </p:pic>
      <p:sp>
        <p:nvSpPr>
          <p:cNvPr id="14" name="footer-light">
            <a:extLst>
              <a:ext uri="{FF2B5EF4-FFF2-40B4-BE49-F238E27FC236}">
                <a16:creationId xmlns:a16="http://schemas.microsoft.com/office/drawing/2014/main" id="{8B30B512-820E-4B8D-BCB6-16E9EC36F871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66675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1" i="0">
                <a:solidFill>
                  <a:srgbClr val="6D777D"/>
                </a:solidFill>
                <a:latin typeface="Aptos"/>
                <a:ea typeface="Aptos"/>
                <a:cs typeface="Aptos"/>
              </a:defRPr>
            </a:pPr>
            <a:r>
              <a:rPr sz="900" b="1" i="0" dirty="0">
                <a:solidFill>
                  <a:srgbClr val="6D777D"/>
                </a:solidFill>
                <a:latin typeface="Aptos"/>
                <a:ea typeface="Aptos"/>
                <a:cs typeface="Aptos"/>
              </a:rPr>
              <a:t>TOTAL RELATIONSHIP MARKETING  •  PREVIEW  •  02 / 12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7C85EB-5B28-CE43-85F5-8C46B2A567E7}"/>
              </a:ext>
            </a:extLst>
          </p:cNvPr>
          <p:cNvSpPr txBox="1"/>
          <p:nvPr/>
        </p:nvSpPr>
        <p:spPr>
          <a:xfrm>
            <a:off x="978010" y="799731"/>
            <a:ext cx="92712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TOTAL RELATIONSHIP MARKETING, LLC is a membership-based business development company founded upon the premise that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E58F6BB-F956-E7B9-F748-A4EAB3E0EB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9838" y="1736513"/>
            <a:ext cx="8283802" cy="464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260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A2A20-F731-01EB-0EB9-154F4B48A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A97DB7-2D33-5F7F-F724-07560A7ACE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4448" y="91692"/>
            <a:ext cx="1412321" cy="15587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66D9A9-256E-C95D-F0B6-7EE47539A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614" y="106657"/>
            <a:ext cx="1377287" cy="14917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EDFDD9-4209-BB5A-6AE2-C435D8220E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623894"/>
            <a:ext cx="9596115" cy="623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90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69F08-06F0-8D83-138D-02A1AD40F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C5E20B-CF1F-13D5-7A85-00428CC6A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4448" y="91692"/>
            <a:ext cx="1412321" cy="15587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B8827D-867D-611D-949C-64F3DEF19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614" y="106657"/>
            <a:ext cx="1377287" cy="14917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FAC1E9-9C88-28F1-766B-ECDEF024AA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4614" y="118798"/>
            <a:ext cx="1377287" cy="15045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DAF897-4A91-1AE7-4B22-805405485D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725" y="532188"/>
            <a:ext cx="9353550" cy="632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211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83D55-DFA9-95F2-05E8-AC9974468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68F120-1F25-5DA8-3643-EF244A430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4448" y="91692"/>
            <a:ext cx="1412321" cy="15587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ABB7A2-63C6-42D9-09A3-06D49803F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614" y="106657"/>
            <a:ext cx="1377287" cy="14917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10242A-F773-487C-E6A1-655A2971A9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4614" y="118798"/>
            <a:ext cx="1377287" cy="15045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FE2F30-7C96-802F-CE20-1FAB1C5804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794" y="31399"/>
            <a:ext cx="3873699" cy="68266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D8B0F4-2F7B-9D72-D850-6F60DC99B2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175" y="1001069"/>
            <a:ext cx="2560625" cy="51453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613A232-7162-2576-61A3-440B85ECD4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5549" y="2324170"/>
            <a:ext cx="3060457" cy="302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856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374CF-5879-D81E-4278-BFA3A9CF0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D7723C-659E-3142-782B-CB267B9EC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4448" y="91692"/>
            <a:ext cx="1412321" cy="15587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00B7A4-C362-1B56-CAB8-61BE606C7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614" y="106657"/>
            <a:ext cx="1377287" cy="14917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050CB5-12F9-3558-D389-4CA7D2D3E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4614" y="118798"/>
            <a:ext cx="1377287" cy="15045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36E135-16E7-2F54-B1F1-493F5632C7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764" y="91692"/>
            <a:ext cx="3146486" cy="65304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D4C55C-D68C-5363-84C6-D0C5A9002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9088" y="1930000"/>
            <a:ext cx="7732813" cy="434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610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FDCB0-4B94-207F-C80B-44ED7261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D2F3E9-E396-AFB5-8D57-77355D682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4448" y="91692"/>
            <a:ext cx="1412321" cy="15587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C72EE4-1DE8-1939-145D-E07053E53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614" y="106657"/>
            <a:ext cx="1377287" cy="14917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6975FE-E42D-0656-4538-D66DA0C1B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4614" y="118798"/>
            <a:ext cx="1377287" cy="15045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84E609-15E2-FBDD-E576-DCDEC13FEE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55" y="31575"/>
            <a:ext cx="3626036" cy="67948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67CC8F-8CC4-DC27-718F-7AF2FD6EA1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6342" y="1750521"/>
            <a:ext cx="7449478" cy="472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17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AA6CF-21F4-B099-AF23-7FC70DF2D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09DAB6-1821-51BE-3DE9-1094B1525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4448" y="91692"/>
            <a:ext cx="1412321" cy="15587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215221-37D3-02A7-7EFF-9826E669AD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614" y="106657"/>
            <a:ext cx="1377287" cy="14917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F0D416-AB39-CFB7-CB1C-2EA735813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4614" y="118798"/>
            <a:ext cx="1377287" cy="15045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487E13-BFB2-2004-2D1F-3EA426D8B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833" y="18699"/>
            <a:ext cx="3594285" cy="68393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567F33-5D17-1DED-D460-194FF68204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6592" y="1998240"/>
            <a:ext cx="7241766" cy="406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707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ABB66-CEB7-1DD0-1BA5-134950EE3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6C9ACA-DCD9-8641-BA6C-DFCC18E63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4448" y="91692"/>
            <a:ext cx="1412321" cy="15587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5C3A24-E220-A926-02C0-707E5BECC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614" y="106657"/>
            <a:ext cx="1377287" cy="14917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539057-6726-FA54-BDA3-0E73F6768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4614" y="118798"/>
            <a:ext cx="1377287" cy="15045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1F84F6-034A-C4AF-9A94-604021FCD6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4448" y="69254"/>
            <a:ext cx="1448484" cy="15665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472224-2346-37FC-D329-C985F89088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2718" y="245981"/>
            <a:ext cx="6975553" cy="636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656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D27EA-20D1-A92D-6AA9-EEE89CE6C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6BA91D-8D86-A23B-FA28-C6748550C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4448" y="91692"/>
            <a:ext cx="1412321" cy="15587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A2A325-1DD6-17FA-C1F7-A3FD1A47E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614" y="106657"/>
            <a:ext cx="1377287" cy="14917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83362C-6CBC-CB52-1BFF-920CC08E1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4614" y="118798"/>
            <a:ext cx="1377287" cy="15045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EA9576-FDEB-ACBE-E351-C3B614B06B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4448" y="69254"/>
            <a:ext cx="1448484" cy="15665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D6D019-625B-81FA-965E-7791BB0D32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972" y="297157"/>
            <a:ext cx="8673200" cy="54179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768843-38B5-0F5E-6EB7-51834C17C8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719" y="5715061"/>
            <a:ext cx="6365878" cy="78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029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2B034-C62F-D320-B353-84E93CB0D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E515B4-076C-C558-4760-37EDC7BD5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4448" y="91692"/>
            <a:ext cx="1412321" cy="15587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B73BA0-5E35-8A81-7270-26F69A8DF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536" y="1073151"/>
            <a:ext cx="8904326" cy="499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6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A75264-0E7E-B190-87BD-6AAD432CB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4448" y="91692"/>
            <a:ext cx="1412321" cy="15587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DE1A1B-69B7-0499-2C83-837A68ED8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710" y="622402"/>
            <a:ext cx="7780772" cy="582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403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C57067-D432-6D54-BF97-5E076A6AC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9A1710D-07CF-1863-5C23-CC5704DC3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755196"/>
            <a:ext cx="2486309" cy="24586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446954-6FE6-07BD-9014-A9C0DB863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1695" y="1038437"/>
            <a:ext cx="7897944" cy="527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195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33F02D-5A15-E318-1FA2-EEE2E6426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158" y="690078"/>
            <a:ext cx="10215684" cy="560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230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CACD94-9BF2-754B-6C69-BADB2710A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820" y="280425"/>
            <a:ext cx="9587135" cy="640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602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FAEDB4-9460-F6AC-DAB0-3CD53C059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055" y="241268"/>
            <a:ext cx="9491804" cy="637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413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EEC310-E17F-8B3F-5104-4EA5F8851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453" y="206984"/>
            <a:ext cx="9669094" cy="644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952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3EAB27-BA23-3E7C-10FA-B4C44A3AD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69" y="681406"/>
            <a:ext cx="9829800" cy="549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594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B3A908-2033-A3CF-3524-13F173129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888945"/>
            <a:ext cx="9577199" cy="538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88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81</Words>
  <Application>Microsoft Office PowerPoint</Application>
  <PresentationFormat>Widescreen</PresentationFormat>
  <Paragraphs>13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Edstrom</dc:creator>
  <cp:lastModifiedBy>David Edstrom</cp:lastModifiedBy>
  <cp:revision>5</cp:revision>
  <dcterms:created xsi:type="dcterms:W3CDTF">2026-09-07T22:06:05Z</dcterms:created>
  <dcterms:modified xsi:type="dcterms:W3CDTF">2026-09-08T20:47:23Z</dcterms:modified>
</cp:coreProperties>
</file>